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1" r:id="rId5"/>
    <p:sldId id="262" r:id="rId6"/>
  </p:sldIdLst>
  <p:sldSz cx="14630400" cy="8229600"/>
  <p:notesSz cx="8229600" cy="14630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onocraft" panose="02000503000000000000" pitchFamily="2" charset="-79"/>
      <p:regular r:id="rId12"/>
      <p:bold r:id="rId13"/>
      <p:italic r:id="rId14"/>
      <p:bold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6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65308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ru-RU" sz="3900" dirty="0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Система управление интернет-магазином техники </a:t>
            </a:r>
            <a:endParaRPr lang="en-US" sz="390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4663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EC67DA-4EE8-442B-9E75-C1F491EC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348" y="0"/>
            <a:ext cx="7074052" cy="82183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35881C-EF5D-42DA-BEFA-B3836D2BD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49" y="1"/>
            <a:ext cx="7074052" cy="82183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FF3845-4CEE-4906-A7C4-CBC6A835D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6" y="11215"/>
            <a:ext cx="14605605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54443F-8ECD-407F-85C0-F3553160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3" y="2109556"/>
            <a:ext cx="7593354" cy="37006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773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900"/>
              </a:lnSpc>
            </a:pPr>
            <a:r>
              <a:rPr lang="ru-RU" sz="3200" b="1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Концептуальная модель данных</a:t>
            </a:r>
            <a:endParaRPr lang="en-US" sz="3100" dirty="0">
              <a:solidFill>
                <a:schemeClr val="bg1"/>
              </a:solidFill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33360E7-8239-4F24-B276-604E5042A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11" y="0"/>
            <a:ext cx="6280189" cy="8229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06421-411D-4EB8-8B4D-12E6CCD5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B0B81-3B11-4F4E-A046-733B79CF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41" y="1575881"/>
            <a:ext cx="5736887" cy="44610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510778"/>
            <a:ext cx="7659529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ru-RU" sz="3100" dirty="0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Логическая модель</a:t>
            </a:r>
            <a:endParaRPr lang="en-US" sz="310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5A2C088-5C11-4C58-85C2-3FF5E39E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765" y="-1"/>
            <a:ext cx="6228635" cy="830033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017B792-C9C5-4848-886B-92C6D46F9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CB202-344D-4A28-A323-0B9648A8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758" y="0"/>
            <a:ext cx="4771642" cy="8229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78788E-BD38-4CB0-BF6F-2EEB8666A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64" y="2640114"/>
            <a:ext cx="6648449" cy="194405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48070" y="514350"/>
            <a:ext cx="12212717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ru-RU" sz="3650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Физическая модель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EE61D75-A315-4DCA-A941-126F1A9F3F8A}"/>
              </a:ext>
            </a:extLst>
          </p:cNvPr>
          <p:cNvSpPr/>
          <p:nvPr/>
        </p:nvSpPr>
        <p:spPr>
          <a:xfrm>
            <a:off x="494596" y="7474688"/>
            <a:ext cx="6586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https://github.com/ImShef</a:t>
            </a:r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9D4280A7-390D-4F3C-ADCD-7B4F62FA6B89}"/>
              </a:ext>
            </a:extLst>
          </p:cNvPr>
          <p:cNvSpPr/>
          <p:nvPr/>
        </p:nvSpPr>
        <p:spPr>
          <a:xfrm>
            <a:off x="7474688" y="2817628"/>
            <a:ext cx="1856010" cy="14141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ОНО РАБОТАЕТ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6F65C3-10EB-4971-BB9C-0F8844CE6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36989" y="701935"/>
            <a:ext cx="7556421" cy="1054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ru-RU" sz="4800" dirty="0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Репозиторий </a:t>
            </a:r>
            <a:r>
              <a:rPr lang="en-US" sz="4800" dirty="0" err="1">
                <a:solidFill>
                  <a:srgbClr val="F2F0F4"/>
                </a:solidFill>
                <a:latin typeface="Monocraft" panose="02000503000000000000" pitchFamily="2" charset="-79"/>
                <a:ea typeface="Monocraft" panose="02000503000000000000" pitchFamily="2" charset="-79"/>
                <a:cs typeface="Monocraft" panose="02000503000000000000" pitchFamily="2" charset="-79"/>
              </a:rPr>
              <a:t>Github</a:t>
            </a:r>
            <a:endParaRPr lang="en-US" sz="4800" dirty="0">
              <a:latin typeface="Monocraft" panose="02000503000000000000" pitchFamily="2" charset="-79"/>
              <a:ea typeface="Monocraft" panose="02000503000000000000" pitchFamily="2" charset="-79"/>
              <a:cs typeface="Monocraft" panose="02000503000000000000" pitchFamily="2" charset="-79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29B4B69-153D-4CA4-9067-DD3073D6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285" y="3806457"/>
            <a:ext cx="4413115" cy="442314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75824C7-3A8B-4429-8ADE-89673F61A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711" y="2211573"/>
            <a:ext cx="4306186" cy="430618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9C54E65-BF16-4409-BFF0-0C7031408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6927"/>
            <a:ext cx="4302674" cy="430267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F3E38D2-97B6-45E9-B1F4-CF2B7D908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9241E31-2C3B-481A-8406-C920AC959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-1"/>
            <a:ext cx="14630401" cy="822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27</Words>
  <Application>Microsoft Office PowerPoint</Application>
  <PresentationFormat>Произвольный</PresentationFormat>
  <Paragraphs>12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Monocraft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VLADIMIR SHLIAKHOV</dc:creator>
  <cp:lastModifiedBy>VLADIMIR SHLIAKHOV</cp:lastModifiedBy>
  <cp:revision>9</cp:revision>
  <dcterms:created xsi:type="dcterms:W3CDTF">2025-11-23T18:21:12Z</dcterms:created>
  <dcterms:modified xsi:type="dcterms:W3CDTF">2025-11-30T18:44:15Z</dcterms:modified>
</cp:coreProperties>
</file>